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8" r:id="rId3"/>
    <p:sldId id="276" r:id="rId4"/>
    <p:sldId id="279" r:id="rId5"/>
    <p:sldId id="280" r:id="rId6"/>
    <p:sldId id="281" r:id="rId7"/>
    <p:sldId id="283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ne, Claire - Chichester" initials="MC-C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05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6BC8-C004-A64B-B025-ADFEFA43D5D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138-3225-E34F-8173-3ACBA7875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6BC8-C004-A64B-B025-ADFEFA43D5D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138-3225-E34F-8173-3ACBA7875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9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6BC8-C004-A64B-B025-ADFEFA43D5D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138-3225-E34F-8173-3ACBA7875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5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6BC8-C004-A64B-B025-ADFEFA43D5D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138-3225-E34F-8173-3ACBA7875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6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6BC8-C004-A64B-B025-ADFEFA43D5D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138-3225-E34F-8173-3ACBA7875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9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6BC8-C004-A64B-B025-ADFEFA43D5D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138-3225-E34F-8173-3ACBA7875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9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6BC8-C004-A64B-B025-ADFEFA43D5D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138-3225-E34F-8173-3ACBA7875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6BC8-C004-A64B-B025-ADFEFA43D5D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138-3225-E34F-8173-3ACBA7875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1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6BC8-C004-A64B-B025-ADFEFA43D5D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138-3225-E34F-8173-3ACBA7875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5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6BC8-C004-A64B-B025-ADFEFA43D5D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138-3225-E34F-8173-3ACBA7875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6BC8-C004-A64B-B025-ADFEFA43D5D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F138-3225-E34F-8173-3ACBA7875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5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66BC8-C004-A64B-B025-ADFEFA43D5D2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F138-3225-E34F-8173-3ACBA7875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2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5308-Final Web Ready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2E28043-0CFE-4C0A-AA33-96A04CEB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56" y="305632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Download the My Learning App</a:t>
            </a:r>
          </a:p>
        </p:txBody>
      </p:sp>
    </p:spTree>
    <p:extLst>
      <p:ext uri="{BB962C8B-B14F-4D97-AF65-F5344CB8AC3E}">
        <p14:creationId xmlns:p14="http://schemas.microsoft.com/office/powerpoint/2010/main" val="58946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5308-Final Web Ready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15D4-028F-40A2-B76F-BEB1A80B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Download the app through the Play Store or App Store. Once the app is installed, you can activate your profile using one of the following methods: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87E091-4DD2-48F5-8D63-D1E4FF18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Android/IOS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8732C-F62D-43ED-B8F2-10BF76AD5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310" y="3002508"/>
            <a:ext cx="1444662" cy="2905932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04A05-BABC-4E07-B51A-C47B07F79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536" y="3002508"/>
            <a:ext cx="1448163" cy="29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6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5308-Final Web Ready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15D4-028F-40A2-B76F-BEB1A80B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Follow these steps on the mobile and desktop: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From your mobile select:</a:t>
            </a:r>
          </a:p>
          <a:p>
            <a:pPr marL="0" indent="0">
              <a:buNone/>
            </a:pPr>
            <a:r>
              <a:rPr lang="en-US" sz="2400" dirty="0"/>
              <a:t>	-An activation code is displayed. This code needs to be entered in the learner interface, on the desktop.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NOTE: Do not select “Activate” at this step!</a:t>
            </a:r>
            <a:r>
              <a:rPr lang="en-US" sz="240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87E091-4DD2-48F5-8D63-D1E4FF18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Activation using the activation                  	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96164-50A8-4EAB-8D69-7D81E554B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889" y="1996646"/>
            <a:ext cx="2366136" cy="362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F5BFB-5EA0-4370-91EB-7F599B9F0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674" y="2761204"/>
            <a:ext cx="1690476" cy="33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6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5308-Final Web Ready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D8DD15-7A84-4CD2-95C8-D4EACE15A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5" t="10910" r="7910" b="11573"/>
          <a:stretch/>
        </p:blipFill>
        <p:spPr>
          <a:xfrm>
            <a:off x="1189729" y="2668091"/>
            <a:ext cx="6763112" cy="34646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15D4-028F-40A2-B76F-BEB1A80B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n-US" sz="2800" dirty="0"/>
              <a:t>From your desktop in the learner interface, click on the learner picture on the top right corner and follow the link </a:t>
            </a:r>
            <a:r>
              <a:rPr lang="en-US" sz="2800" b="1" dirty="0"/>
              <a:t>Download my app</a:t>
            </a:r>
            <a:r>
              <a:rPr lang="en-US" sz="2800" dirty="0"/>
              <a:t>.</a:t>
            </a:r>
          </a:p>
          <a:p>
            <a:pPr marL="514350" indent="-514350">
              <a:buAutoNum type="arabicPeriod" startAt="2"/>
            </a:pP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421BB-6FF0-44FA-A5A5-A4DAD51F7890}"/>
              </a:ext>
            </a:extLst>
          </p:cNvPr>
          <p:cNvSpPr/>
          <p:nvPr/>
        </p:nvSpPr>
        <p:spPr>
          <a:xfrm>
            <a:off x="6366932" y="3501231"/>
            <a:ext cx="839086" cy="1091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5308-Final Web Ready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15D4-028F-40A2-B76F-BEB1A80B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772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In the </a:t>
            </a:r>
            <a:r>
              <a:rPr lang="en-US" sz="2400" b="1" dirty="0"/>
              <a:t>Activate an Access </a:t>
            </a:r>
            <a:r>
              <a:rPr lang="en-US" sz="2400" dirty="0"/>
              <a:t>dialog box, enter the activation code displayed on the mobile device. Then click on </a:t>
            </a:r>
            <a:r>
              <a:rPr lang="en-US" sz="2400" b="1" dirty="0"/>
              <a:t>Activate</a:t>
            </a:r>
            <a:r>
              <a:rPr lang="en-US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C5DB0-DE07-4413-AC51-679C3DC1F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8" t="16924" r="2872"/>
          <a:stretch/>
        </p:blipFill>
        <p:spPr>
          <a:xfrm>
            <a:off x="824785" y="2374710"/>
            <a:ext cx="7492999" cy="3710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DF015C-B47F-414F-9891-780D7971B640}"/>
              </a:ext>
            </a:extLst>
          </p:cNvPr>
          <p:cNvSpPr/>
          <p:nvPr/>
        </p:nvSpPr>
        <p:spPr>
          <a:xfrm>
            <a:off x="4224242" y="4087567"/>
            <a:ext cx="872690" cy="8230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5308-Final Web Ready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15D4-028F-40A2-B76F-BEB1A80B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9676"/>
            <a:ext cx="8229600" cy="5246487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sz="2800" dirty="0"/>
              <a:t>From you mobile select </a:t>
            </a:r>
            <a:r>
              <a:rPr lang="en-US" sz="2800" b="1" dirty="0"/>
              <a:t>Activate</a:t>
            </a:r>
            <a:r>
              <a:rPr lang="en-US" sz="2800" dirty="0"/>
              <a:t>.</a:t>
            </a:r>
          </a:p>
          <a:p>
            <a:pPr marL="514350" indent="-514350">
              <a:buAutoNum type="arabicPeriod" startAt="3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-You are logged on the </a:t>
            </a:r>
          </a:p>
          <a:p>
            <a:pPr marL="0" indent="0">
              <a:buNone/>
            </a:pPr>
            <a:r>
              <a:rPr lang="en-US" sz="2800" dirty="0"/>
              <a:t>	 My Learning App.</a:t>
            </a:r>
          </a:p>
          <a:p>
            <a:pPr marL="514350" indent="-514350">
              <a:buAutoNum type="arabicPeriod" startAt="3"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A5A3A-458C-40B2-B331-6E27B50A2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85" y="1770451"/>
            <a:ext cx="2183771" cy="38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1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5308-Final Web Ready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15D4-028F-40A2-B76F-BEB1A80B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81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(Android users only)</a:t>
            </a:r>
          </a:p>
          <a:p>
            <a:pPr marL="0" indent="0">
              <a:buNone/>
            </a:pPr>
            <a:r>
              <a:rPr lang="en-US" sz="2200" dirty="0"/>
              <a:t>Follow these steps on the mobile and desktop: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From your mobile select: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Desktop: From your desktop in the learner interface, click on the learner picture on the top right corner and follow the link </a:t>
            </a:r>
            <a:r>
              <a:rPr lang="en-US" sz="2200" b="1" dirty="0"/>
              <a:t>Download my app</a:t>
            </a:r>
            <a:r>
              <a:rPr lang="en-US" sz="22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87E091-4DD2-48F5-8D63-D1E4FF18B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18"/>
            <a:ext cx="8229600" cy="1143000"/>
          </a:xfrm>
        </p:spPr>
        <p:txBody>
          <a:bodyPr/>
          <a:lstStyle/>
          <a:p>
            <a:pPr algn="l"/>
            <a:r>
              <a:rPr lang="en-US" b="1" dirty="0"/>
              <a:t>Activation using the QR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3EB63-C7EB-4E7D-913D-425117315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462" y="1815059"/>
            <a:ext cx="1788825" cy="26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7D021-820A-4C43-975D-A963FA16F0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5" t="11706" r="2985" b="13431"/>
          <a:stretch/>
        </p:blipFill>
        <p:spPr>
          <a:xfrm>
            <a:off x="1173708" y="3201826"/>
            <a:ext cx="6578221" cy="29492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0B93B9-B040-424A-ABBF-9CB95C6110DF}"/>
              </a:ext>
            </a:extLst>
          </p:cNvPr>
          <p:cNvSpPr/>
          <p:nvPr/>
        </p:nvSpPr>
        <p:spPr>
          <a:xfrm>
            <a:off x="6020059" y="3893024"/>
            <a:ext cx="885707" cy="1091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1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5308-Final Web Ready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15D4-028F-40A2-B76F-BEB1A80B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19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QR code is provided in the Scan this QR code dialog box.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From </a:t>
            </a:r>
            <a:r>
              <a:rPr lang="en-US" sz="2400" dirty="0"/>
              <a:t>your mobile scan the QR code displayed.</a:t>
            </a:r>
          </a:p>
          <a:p>
            <a:pPr marL="400050" lvl="1" indent="0">
              <a:buNone/>
            </a:pPr>
            <a:r>
              <a:rPr lang="en-US" sz="2400" dirty="0"/>
              <a:t> -You are logged on the My Learning App.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69097-9738-4695-80AB-657B66B423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8" t="18482" r="2872"/>
          <a:stretch/>
        </p:blipFill>
        <p:spPr>
          <a:xfrm>
            <a:off x="1690859" y="1992573"/>
            <a:ext cx="5762282" cy="27997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DF015C-B47F-414F-9891-780D7971B640}"/>
              </a:ext>
            </a:extLst>
          </p:cNvPr>
          <p:cNvSpPr/>
          <p:nvPr/>
        </p:nvSpPr>
        <p:spPr>
          <a:xfrm>
            <a:off x="5206373" y="3251199"/>
            <a:ext cx="711828" cy="64168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0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196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Download the My Learning App</vt:lpstr>
      <vt:lpstr>Android/IOS</vt:lpstr>
      <vt:lpstr>Activation using the activation                   code</vt:lpstr>
      <vt:lpstr>PowerPoint Presentation</vt:lpstr>
      <vt:lpstr>PowerPoint Presentation</vt:lpstr>
      <vt:lpstr>PowerPoint Presentation</vt:lpstr>
      <vt:lpstr>Activation using the QR code</vt:lpstr>
      <vt:lpstr>PowerPoint Presentation</vt:lpstr>
    </vt:vector>
  </TitlesOfParts>
  <Company>Wiley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Giselle Anne Paradero</dc:creator>
  <cp:lastModifiedBy>Cheng, Gary</cp:lastModifiedBy>
  <cp:revision>28</cp:revision>
  <dcterms:created xsi:type="dcterms:W3CDTF">2017-10-24T02:52:52Z</dcterms:created>
  <dcterms:modified xsi:type="dcterms:W3CDTF">2019-05-27T09:23:19Z</dcterms:modified>
</cp:coreProperties>
</file>